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3" r:id="rId19"/>
    <p:sldId id="272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3" r:id="rId37"/>
    <p:sldId id="291" r:id="rId38"/>
    <p:sldId id="292" r:id="rId39"/>
    <p:sldId id="294" r:id="rId40"/>
    <p:sldId id="296" r:id="rId41"/>
    <p:sldId id="297" r:id="rId42"/>
    <p:sldId id="295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Xamarin.Forms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實戰教學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Daedalus Studio CTO </a:t>
            </a:r>
            <a:r>
              <a:rPr lang="zh-TW" altLang="en-US" dirty="0" smtClean="0"/>
              <a:t>吳吉</a:t>
            </a:r>
            <a:r>
              <a:rPr lang="zh-TW" altLang="en-US" dirty="0"/>
              <a:t>米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6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3" y="227028"/>
            <a:ext cx="3453821" cy="6292979"/>
          </a:xfrm>
        </p:spPr>
      </p:pic>
      <p:sp>
        <p:nvSpPr>
          <p:cNvPr id="5" name="矩形 4"/>
          <p:cNvSpPr/>
          <p:nvPr/>
        </p:nvSpPr>
        <p:spPr>
          <a:xfrm>
            <a:off x="3699164" y="716974"/>
            <a:ext cx="3231573" cy="1572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699164" y="2289466"/>
            <a:ext cx="3231573" cy="765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99164" y="3077012"/>
            <a:ext cx="3231573" cy="765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99164" y="3864558"/>
            <a:ext cx="3231573" cy="765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685596" y="4630019"/>
            <a:ext cx="3231573" cy="765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685595" y="5382858"/>
            <a:ext cx="3231573" cy="765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15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88" y="245241"/>
            <a:ext cx="3496283" cy="6370347"/>
          </a:xfrm>
        </p:spPr>
      </p:pic>
      <p:sp>
        <p:nvSpPr>
          <p:cNvPr id="5" name="矩形 4"/>
          <p:cNvSpPr/>
          <p:nvPr/>
        </p:nvSpPr>
        <p:spPr>
          <a:xfrm>
            <a:off x="5694219" y="852056"/>
            <a:ext cx="945573" cy="54556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833720" y="831273"/>
            <a:ext cx="860499" cy="54764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75809" y="831273"/>
            <a:ext cx="924791" cy="54764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9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27" y="307103"/>
            <a:ext cx="3509832" cy="6395033"/>
          </a:xfrm>
        </p:spPr>
      </p:pic>
      <p:sp>
        <p:nvSpPr>
          <p:cNvPr id="5" name="矩形 4"/>
          <p:cNvSpPr/>
          <p:nvPr/>
        </p:nvSpPr>
        <p:spPr>
          <a:xfrm>
            <a:off x="3443438" y="768927"/>
            <a:ext cx="3418609" cy="5933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9088" y="1091045"/>
            <a:ext cx="2827185" cy="5278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6404419" y="858982"/>
            <a:ext cx="374930" cy="3048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 flipV="1">
            <a:off x="3481166" y="822614"/>
            <a:ext cx="384619" cy="3048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75346" y="6300354"/>
            <a:ext cx="374930" cy="3740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3414559" y="6369627"/>
            <a:ext cx="258916" cy="27362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22" y="352570"/>
            <a:ext cx="3497545" cy="6374399"/>
          </a:xfrm>
        </p:spPr>
      </p:pic>
      <p:sp>
        <p:nvSpPr>
          <p:cNvPr id="5" name="矩形 4"/>
          <p:cNvSpPr/>
          <p:nvPr/>
        </p:nvSpPr>
        <p:spPr>
          <a:xfrm>
            <a:off x="3477037" y="833581"/>
            <a:ext cx="3392114" cy="4673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77037" y="5507182"/>
            <a:ext cx="3392114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477037" y="6047509"/>
            <a:ext cx="3392114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AbsoluteLayout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86" y="1392381"/>
            <a:ext cx="3031663" cy="5231535"/>
          </a:xfrm>
        </p:spPr>
      </p:pic>
    </p:spTree>
    <p:extLst>
      <p:ext uri="{BB962C8B-B14F-4D97-AF65-F5344CB8AC3E}">
        <p14:creationId xmlns:p14="http://schemas.microsoft.com/office/powerpoint/2010/main" val="9164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AbsoluteLayout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Xaml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5" y="1568307"/>
            <a:ext cx="7615256" cy="4707802"/>
          </a:xfrm>
        </p:spPr>
      </p:pic>
    </p:spTree>
    <p:extLst>
      <p:ext uri="{BB962C8B-B14F-4D97-AF65-F5344CB8AC3E}">
        <p14:creationId xmlns:p14="http://schemas.microsoft.com/office/powerpoint/2010/main" val="7185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AbsoluteLayoutFlags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None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/>
              <a:t>All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WidthProportional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HeightProportional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XProportional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YProportional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PositionProportional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r>
              <a:rPr lang="en-US" altLang="zh-TW" b="1" dirty="0" err="1"/>
              <a:t>SizeProportional</a:t>
            </a:r>
            <a:r>
              <a:rPr lang="en-US" altLang="zh-TW" dirty="0"/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2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AbsoluteLayout</a:t>
            </a:r>
            <a:r>
              <a:rPr lang="en-US" altLang="zh-TW" dirty="0"/>
              <a:t> in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20" y="1229767"/>
            <a:ext cx="6313989" cy="5628233"/>
          </a:xfrm>
        </p:spPr>
      </p:pic>
    </p:spTree>
    <p:extLst>
      <p:ext uri="{BB962C8B-B14F-4D97-AF65-F5344CB8AC3E}">
        <p14:creationId xmlns:p14="http://schemas.microsoft.com/office/powerpoint/2010/main" val="26499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79" y="892062"/>
            <a:ext cx="3062011" cy="5575991"/>
          </a:xfrm>
        </p:spPr>
      </p:pic>
    </p:spTree>
    <p:extLst>
      <p:ext uri="{BB962C8B-B14F-4D97-AF65-F5344CB8AC3E}">
        <p14:creationId xmlns:p14="http://schemas.microsoft.com/office/powerpoint/2010/main" val="36360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06" y="848525"/>
            <a:ext cx="3219747" cy="5910473"/>
          </a:xfrm>
        </p:spPr>
      </p:pic>
    </p:spTree>
    <p:extLst>
      <p:ext uri="{BB962C8B-B14F-4D97-AF65-F5344CB8AC3E}">
        <p14:creationId xmlns:p14="http://schemas.microsoft.com/office/powerpoint/2010/main" val="6303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StakeLayout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56" y="1363518"/>
            <a:ext cx="2666962" cy="5246841"/>
          </a:xfrm>
        </p:spPr>
      </p:pic>
    </p:spTree>
    <p:extLst>
      <p:ext uri="{BB962C8B-B14F-4D97-AF65-F5344CB8AC3E}">
        <p14:creationId xmlns:p14="http://schemas.microsoft.com/office/powerpoint/2010/main" val="24951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RelativeLayout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4" y="1134918"/>
            <a:ext cx="3412811" cy="5428961"/>
          </a:xfrm>
        </p:spPr>
      </p:pic>
    </p:spTree>
    <p:extLst>
      <p:ext uri="{BB962C8B-B14F-4D97-AF65-F5344CB8AC3E}">
        <p14:creationId xmlns:p14="http://schemas.microsoft.com/office/powerpoint/2010/main" val="400221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RelativeLayout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Xaml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2382"/>
            <a:ext cx="7686703" cy="4612021"/>
          </a:xfrm>
        </p:spPr>
      </p:pic>
    </p:spTree>
    <p:extLst>
      <p:ext uri="{BB962C8B-B14F-4D97-AF65-F5344CB8AC3E}">
        <p14:creationId xmlns:p14="http://schemas.microsoft.com/office/powerpoint/2010/main" val="1788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ConstraintExpression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6" y="1930400"/>
            <a:ext cx="9054644" cy="3528104"/>
          </a:xfrm>
        </p:spPr>
      </p:pic>
    </p:spTree>
    <p:extLst>
      <p:ext uri="{BB962C8B-B14F-4D97-AF65-F5344CB8AC3E}">
        <p14:creationId xmlns:p14="http://schemas.microsoft.com/office/powerpoint/2010/main" val="35458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RelativeLayout</a:t>
            </a:r>
            <a:r>
              <a:rPr lang="en-US" altLang="zh-TW" dirty="0"/>
              <a:t> in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9" y="1600200"/>
            <a:ext cx="7915948" cy="4372831"/>
          </a:xfrm>
        </p:spPr>
      </p:pic>
    </p:spTree>
    <p:extLst>
      <p:ext uri="{BB962C8B-B14F-4D97-AF65-F5344CB8AC3E}">
        <p14:creationId xmlns:p14="http://schemas.microsoft.com/office/powerpoint/2010/main" val="32523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0" y="736027"/>
            <a:ext cx="3235700" cy="5908672"/>
          </a:xfrm>
        </p:spPr>
      </p:pic>
    </p:spTree>
    <p:extLst>
      <p:ext uri="{BB962C8B-B14F-4D97-AF65-F5344CB8AC3E}">
        <p14:creationId xmlns:p14="http://schemas.microsoft.com/office/powerpoint/2010/main" val="13224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2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0" y="609600"/>
            <a:ext cx="3343566" cy="6142833"/>
          </a:xfrm>
        </p:spPr>
      </p:pic>
    </p:spTree>
    <p:extLst>
      <p:ext uri="{BB962C8B-B14F-4D97-AF65-F5344CB8AC3E}">
        <p14:creationId xmlns:p14="http://schemas.microsoft.com/office/powerpoint/2010/main" val="9834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37" y="1413165"/>
            <a:ext cx="7281022" cy="4483388"/>
          </a:xfrm>
        </p:spPr>
      </p:pic>
    </p:spTree>
    <p:extLst>
      <p:ext uri="{BB962C8B-B14F-4D97-AF65-F5344CB8AC3E}">
        <p14:creationId xmlns:p14="http://schemas.microsoft.com/office/powerpoint/2010/main" val="164205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Aspect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2" y="1759267"/>
            <a:ext cx="2460340" cy="452016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99" y="1759268"/>
            <a:ext cx="2460340" cy="45201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56" y="1759266"/>
            <a:ext cx="2464240" cy="452016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847354" y="579812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AspectFill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47690" y="579812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AspectFit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84541" y="579812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Fill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32342" y="2774373"/>
            <a:ext cx="2460340" cy="259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69099" y="2774878"/>
            <a:ext cx="2460340" cy="259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605856" y="2774372"/>
            <a:ext cx="2460340" cy="2597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965199" y="2774371"/>
            <a:ext cx="243119" cy="2597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152969" y="2774370"/>
            <a:ext cx="243119" cy="2597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42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Local </a:t>
            </a:r>
            <a:r>
              <a:rPr lang="en-US" altLang="zh-TW" dirty="0"/>
              <a:t>images </a:t>
            </a:r>
            <a:r>
              <a:rPr lang="en-US" altLang="zh-TW" dirty="0" smtClean="0"/>
              <a:t>(Android)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8" y="1750145"/>
            <a:ext cx="2738501" cy="4705968"/>
          </a:xfrm>
        </p:spPr>
      </p:pic>
      <p:sp>
        <p:nvSpPr>
          <p:cNvPr id="5" name="文字方塊 4"/>
          <p:cNvSpPr txBox="1"/>
          <p:nvPr/>
        </p:nvSpPr>
        <p:spPr>
          <a:xfrm>
            <a:off x="4228309" y="2335645"/>
            <a:ext cx="4724362" cy="2308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err="1" smtClean="0"/>
              <a:t>Drawable</a:t>
            </a:r>
            <a:endParaRPr lang="en-US" altLang="zh-TW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err="1" smtClean="0"/>
              <a:t>Drawable-hdpi</a:t>
            </a:r>
            <a:endParaRPr lang="en-US" altLang="zh-TW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err="1" smtClean="0"/>
              <a:t>Drawable-xhdpi</a:t>
            </a:r>
            <a:endParaRPr lang="en-US" altLang="zh-TW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err="1" smtClean="0"/>
              <a:t>Drawable-xxhdpi</a:t>
            </a:r>
            <a:endParaRPr lang="en-US" altLang="zh-TW" sz="3600" dirty="0"/>
          </a:p>
        </p:txBody>
      </p:sp>
      <p:sp>
        <p:nvSpPr>
          <p:cNvPr id="6" name="文字方塊 5"/>
          <p:cNvSpPr txBox="1"/>
          <p:nvPr/>
        </p:nvSpPr>
        <p:spPr>
          <a:xfrm rot="20106215">
            <a:off x="4632927" y="4590813"/>
            <a:ext cx="413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sz="3600" b="1" dirty="0">
                <a:solidFill>
                  <a:srgbClr val="FF0000"/>
                </a:solidFill>
              </a:rPr>
              <a:t>Build Action: </a:t>
            </a:r>
            <a:r>
              <a:rPr lang="en-US" altLang="zh-TW" sz="3600" b="1" dirty="0" err="1">
                <a:solidFill>
                  <a:srgbClr val="FF0000"/>
                </a:solidFill>
              </a:rPr>
              <a:t>AndroidResource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images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9" y="1930400"/>
            <a:ext cx="3727943" cy="3589871"/>
          </a:xfrm>
        </p:spPr>
      </p:pic>
      <p:sp>
        <p:nvSpPr>
          <p:cNvPr id="5" name="文字方塊 4"/>
          <p:cNvSpPr txBox="1"/>
          <p:nvPr/>
        </p:nvSpPr>
        <p:spPr>
          <a:xfrm>
            <a:off x="4840227" y="2553854"/>
            <a:ext cx="4724362" cy="17543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Image.png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Image@2x.png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Image@3x.png</a:t>
            </a:r>
            <a:endParaRPr lang="en-US" altLang="zh-TW" sz="3600" dirty="0"/>
          </a:p>
        </p:txBody>
      </p:sp>
      <p:sp>
        <p:nvSpPr>
          <p:cNvPr id="6" name="文字方塊 5"/>
          <p:cNvSpPr txBox="1"/>
          <p:nvPr/>
        </p:nvSpPr>
        <p:spPr>
          <a:xfrm rot="20106215">
            <a:off x="4879017" y="4540719"/>
            <a:ext cx="413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sz="3600" b="1" dirty="0">
                <a:solidFill>
                  <a:srgbClr val="FF0000"/>
                </a:solidFill>
              </a:rPr>
              <a:t>Build Action: </a:t>
            </a:r>
            <a:r>
              <a:rPr lang="en-US" altLang="zh-TW" sz="3600" b="1" dirty="0" err="1" smtClean="0">
                <a:solidFill>
                  <a:srgbClr val="FF0000"/>
                </a:solidFill>
              </a:rPr>
              <a:t>BundleResource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7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StakeLayout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Xaml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07" y="1564803"/>
            <a:ext cx="7226766" cy="4663217"/>
          </a:xfrm>
        </p:spPr>
      </p:pic>
    </p:spTree>
    <p:extLst>
      <p:ext uri="{BB962C8B-B14F-4D97-AF65-F5344CB8AC3E}">
        <p14:creationId xmlns:p14="http://schemas.microsoft.com/office/powerpoint/2010/main" val="9801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Embedded </a:t>
            </a:r>
            <a:r>
              <a:rPr lang="en-US" altLang="zh-TW" dirty="0" smtClean="0"/>
              <a:t>Images (PCL)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26" y="1807298"/>
            <a:ext cx="4100624" cy="3881437"/>
          </a:xfrm>
        </p:spPr>
      </p:pic>
      <p:sp>
        <p:nvSpPr>
          <p:cNvPr id="5" name="矩形 4"/>
          <p:cNvSpPr/>
          <p:nvPr/>
        </p:nvSpPr>
        <p:spPr>
          <a:xfrm>
            <a:off x="951435" y="3117273"/>
            <a:ext cx="1459256" cy="38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28825" y="4984173"/>
            <a:ext cx="1459256" cy="38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 rot="20106215">
            <a:off x="4681575" y="4576240"/>
            <a:ext cx="472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sz="3600" b="1" dirty="0">
                <a:solidFill>
                  <a:srgbClr val="FF0000"/>
                </a:solidFill>
              </a:rPr>
              <a:t>Build Action: </a:t>
            </a:r>
            <a:r>
              <a:rPr lang="en-US" altLang="zh-TW" sz="3600" b="1" dirty="0" err="1" smtClean="0">
                <a:solidFill>
                  <a:srgbClr val="FF0000"/>
                </a:solidFill>
              </a:rPr>
              <a:t>EmbeddedResource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Downloading Images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6" y="3852221"/>
            <a:ext cx="8002117" cy="195289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6" y="1445529"/>
            <a:ext cx="9198647" cy="21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Xlabs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20234" y="6009393"/>
            <a:ext cx="8596668" cy="399098"/>
          </a:xfrm>
        </p:spPr>
        <p:txBody>
          <a:bodyPr/>
          <a:lstStyle/>
          <a:p>
            <a:r>
              <a:rPr lang="en-US" altLang="zh-TW" dirty="0"/>
              <a:t>https://libraries.io/github/XLabs/Xamarin-Forms-Labs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12" y="1270000"/>
            <a:ext cx="6766494" cy="44780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2" y="3148206"/>
            <a:ext cx="1643380" cy="1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CircleImage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9" y="1398557"/>
            <a:ext cx="3043669" cy="527343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59" y="1398557"/>
            <a:ext cx="3023834" cy="55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WebImage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44" y="1350097"/>
            <a:ext cx="2805674" cy="51546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59" y="1270000"/>
            <a:ext cx="2818290" cy="515461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670216" y="4190122"/>
            <a:ext cx="21289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download…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78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Entry &amp; Edit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37" y="1240803"/>
            <a:ext cx="2965245" cy="541628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1" y="1240803"/>
            <a:ext cx="3139876" cy="54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NoBorderEntry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71" y="1190023"/>
            <a:ext cx="2944756" cy="537738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6" y="1190023"/>
            <a:ext cx="3101334" cy="53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Renderer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" y="1766453"/>
            <a:ext cx="9443646" cy="3431959"/>
          </a:xfrm>
        </p:spPr>
      </p:pic>
      <p:sp>
        <p:nvSpPr>
          <p:cNvPr id="5" name="文字方塊 4"/>
          <p:cNvSpPr txBox="1"/>
          <p:nvPr/>
        </p:nvSpPr>
        <p:spPr>
          <a:xfrm>
            <a:off x="1072356" y="5600699"/>
            <a:ext cx="693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https://developer.xamarin.com/guides/xamarin-forms/custom-renderer/renderers/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Namespace with</a:t>
            </a:r>
            <a:r>
              <a:rPr lang="zh-TW" altLang="en-US" dirty="0" smtClean="0"/>
              <a:t> </a:t>
            </a:r>
            <a:r>
              <a:rPr lang="en-US" altLang="zh-TW" dirty="0"/>
              <a:t>d</a:t>
            </a:r>
            <a:r>
              <a:rPr lang="en-US" altLang="zh-TW" dirty="0" smtClean="0"/>
              <a:t>irectory names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16" y="1433223"/>
            <a:ext cx="7007608" cy="5144222"/>
          </a:xfrm>
        </p:spPr>
      </p:pic>
    </p:spTree>
    <p:extLst>
      <p:ext uri="{BB962C8B-B14F-4D97-AF65-F5344CB8AC3E}">
        <p14:creationId xmlns:p14="http://schemas.microsoft.com/office/powerpoint/2010/main" val="6436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Tabbed Page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6" y="1496290"/>
            <a:ext cx="8108104" cy="4864862"/>
          </a:xfrm>
        </p:spPr>
      </p:pic>
    </p:spTree>
    <p:extLst>
      <p:ext uri="{BB962C8B-B14F-4D97-AF65-F5344CB8AC3E}">
        <p14:creationId xmlns:p14="http://schemas.microsoft.com/office/powerpoint/2010/main" val="19107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StakeLayout</a:t>
            </a:r>
            <a:r>
              <a:rPr lang="en-US" altLang="zh-TW" dirty="0"/>
              <a:t> </a:t>
            </a:r>
            <a:r>
              <a:rPr lang="en-US" altLang="zh-TW" dirty="0" smtClean="0"/>
              <a:t>in code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3682"/>
            <a:ext cx="8231589" cy="4164445"/>
          </a:xfrm>
        </p:spPr>
      </p:pic>
    </p:spTree>
    <p:extLst>
      <p:ext uri="{BB962C8B-B14F-4D97-AF65-F5344CB8AC3E}">
        <p14:creationId xmlns:p14="http://schemas.microsoft.com/office/powerpoint/2010/main" val="24464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Tabbed </a:t>
            </a:r>
            <a:r>
              <a:rPr lang="en-US" altLang="zh-TW" dirty="0" smtClean="0"/>
              <a:t>Page </a:t>
            </a:r>
            <a:r>
              <a:rPr lang="zh-TW" altLang="en-US" dirty="0" smtClean="0"/>
              <a:t>結構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68" y="3805380"/>
            <a:ext cx="1586749" cy="289833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56" y="3805380"/>
            <a:ext cx="1584242" cy="28983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7" y="3786052"/>
            <a:ext cx="1607032" cy="29176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77" y="1353798"/>
            <a:ext cx="6801799" cy="2267266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032350">
            <a:off x="2482824" y="3281225"/>
            <a:ext cx="484632" cy="84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4517065" y="3364074"/>
            <a:ext cx="484632" cy="84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9565957">
            <a:off x="6721019" y="3300656"/>
            <a:ext cx="484632" cy="84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跨平台差異</a:t>
            </a:r>
            <a:r>
              <a:rPr lang="en-US" altLang="zh-TW" dirty="0" smtClean="0"/>
              <a:t>????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13" y="1346783"/>
            <a:ext cx="3129241" cy="537186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62" y="1316771"/>
            <a:ext cx="2957356" cy="54018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15240" y="6255328"/>
            <a:ext cx="3200400" cy="49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59391" y="1683153"/>
            <a:ext cx="3365064" cy="665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Tabbed Page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96" y="1383369"/>
            <a:ext cx="3066896" cy="5238224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54" y="1341535"/>
            <a:ext cx="2878510" cy="52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Tabbed Page </a:t>
            </a:r>
            <a:r>
              <a:rPr lang="zh-TW" altLang="en-US" dirty="0" smtClean="0"/>
              <a:t>結構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49" y="1270000"/>
            <a:ext cx="2919215" cy="5354725"/>
          </a:xfrm>
        </p:spPr>
      </p:pic>
      <p:sp>
        <p:nvSpPr>
          <p:cNvPr id="5" name="矩形 4"/>
          <p:cNvSpPr/>
          <p:nvPr/>
        </p:nvSpPr>
        <p:spPr>
          <a:xfrm>
            <a:off x="3834245" y="1589809"/>
            <a:ext cx="2982191" cy="4644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34244" y="6234545"/>
            <a:ext cx="2982191" cy="42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6676" y="1652265"/>
            <a:ext cx="1350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Grid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8" name="左大括弧 7"/>
          <p:cNvSpPr/>
          <p:nvPr/>
        </p:nvSpPr>
        <p:spPr>
          <a:xfrm>
            <a:off x="2805231" y="1589809"/>
            <a:ext cx="810490" cy="461875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>
            <a:off x="2805230" y="6208568"/>
            <a:ext cx="810490" cy="42891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89000" y="3684763"/>
            <a:ext cx="397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840784" y="6061105"/>
            <a:ext cx="861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804436" y="2451329"/>
            <a:ext cx="311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 smtClean="0">
                <a:solidFill>
                  <a:srgbClr val="0070C0"/>
                </a:solidFill>
              </a:rPr>
              <a:t>ContentView</a:t>
            </a:r>
            <a:endParaRPr lang="zh-TW" altLang="en-US" sz="4000" dirty="0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21716" y="5353219"/>
            <a:ext cx="1160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0070C0"/>
                </a:solidFill>
              </a:rPr>
              <a:t>Grid</a:t>
            </a:r>
            <a:endParaRPr lang="zh-TW" altLang="en-US" sz="4000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6930736" y="3159215"/>
            <a:ext cx="668722" cy="4660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6930736" y="6001516"/>
            <a:ext cx="668722" cy="4660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Tabbed Bar </a:t>
            </a:r>
            <a:r>
              <a:rPr lang="zh-TW" altLang="en-US" dirty="0" smtClean="0"/>
              <a:t>結構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8" y="3003128"/>
            <a:ext cx="8041098" cy="1065967"/>
          </a:xfrm>
        </p:spPr>
      </p:pic>
      <p:sp>
        <p:nvSpPr>
          <p:cNvPr id="5" name="矩形 4"/>
          <p:cNvSpPr/>
          <p:nvPr/>
        </p:nvSpPr>
        <p:spPr>
          <a:xfrm>
            <a:off x="955120" y="3034302"/>
            <a:ext cx="2619584" cy="1070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686773" y="3013520"/>
            <a:ext cx="2577789" cy="1070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76631" y="3023910"/>
            <a:ext cx="2507516" cy="1045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 rot="5400000">
            <a:off x="2142472" y="1543245"/>
            <a:ext cx="171295" cy="254600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左大括弧 9"/>
          <p:cNvSpPr/>
          <p:nvPr/>
        </p:nvSpPr>
        <p:spPr>
          <a:xfrm rot="5400000">
            <a:off x="4874127" y="1564028"/>
            <a:ext cx="171295" cy="254600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左大括弧 10"/>
          <p:cNvSpPr/>
          <p:nvPr/>
        </p:nvSpPr>
        <p:spPr>
          <a:xfrm rot="5400000">
            <a:off x="7544741" y="1564027"/>
            <a:ext cx="171295" cy="254600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41209" y="2214790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</a:rPr>
              <a:t>*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72864" y="2244626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</a:rPr>
              <a:t>*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56904" y="2244626"/>
            <a:ext cx="373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</a:rPr>
              <a:t>*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Tap </a:t>
            </a:r>
            <a:r>
              <a:rPr lang="en-US" altLang="zh-TW" dirty="0" smtClean="0"/>
              <a:t>Gesture Recognizer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4" y="1638097"/>
            <a:ext cx="8796811" cy="221376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6" y="3934992"/>
            <a:ext cx="6556560" cy="283877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3931" y="137030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0343" y="386948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 </a:t>
            </a:r>
            <a:r>
              <a:rPr lang="en-US" altLang="zh-TW" dirty="0" err="1" smtClean="0">
                <a:solidFill>
                  <a:srgbClr val="FF0000"/>
                </a:solidFill>
              </a:rPr>
              <a:t>Xaml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1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64" y="1411588"/>
            <a:ext cx="2721253" cy="4994119"/>
          </a:xfrm>
        </p:spPr>
      </p:pic>
    </p:spTree>
    <p:extLst>
      <p:ext uri="{BB962C8B-B14F-4D97-AF65-F5344CB8AC3E}">
        <p14:creationId xmlns:p14="http://schemas.microsoft.com/office/powerpoint/2010/main" val="10786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43" y="1173452"/>
            <a:ext cx="2888393" cy="5244929"/>
          </a:xfrm>
        </p:spPr>
      </p:pic>
    </p:spTree>
    <p:extLst>
      <p:ext uri="{BB962C8B-B14F-4D97-AF65-F5344CB8AC3E}">
        <p14:creationId xmlns:p14="http://schemas.microsoft.com/office/powerpoint/2010/main" val="6534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Grid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71" y="1270000"/>
            <a:ext cx="2899366" cy="5490533"/>
          </a:xfrm>
        </p:spPr>
      </p:pic>
    </p:spTree>
    <p:extLst>
      <p:ext uri="{BB962C8B-B14F-4D97-AF65-F5344CB8AC3E}">
        <p14:creationId xmlns:p14="http://schemas.microsoft.com/office/powerpoint/2010/main" val="18021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Grid in </a:t>
            </a:r>
            <a:r>
              <a:rPr lang="en-US" altLang="zh-TW" dirty="0" err="1" smtClean="0"/>
              <a:t>Xaml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5" y="1735282"/>
            <a:ext cx="7331111" cy="4478482"/>
          </a:xfrm>
        </p:spPr>
      </p:pic>
    </p:spTree>
    <p:extLst>
      <p:ext uri="{BB962C8B-B14F-4D97-AF65-F5344CB8AC3E}">
        <p14:creationId xmlns:p14="http://schemas.microsoft.com/office/powerpoint/2010/main" val="34630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Grid in code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4" y="1930400"/>
            <a:ext cx="8860987" cy="3307027"/>
          </a:xfrm>
        </p:spPr>
      </p:pic>
    </p:spTree>
    <p:extLst>
      <p:ext uri="{BB962C8B-B14F-4D97-AF65-F5344CB8AC3E}">
        <p14:creationId xmlns:p14="http://schemas.microsoft.com/office/powerpoint/2010/main" val="40251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10630</TotalTime>
  <Words>141</Words>
  <Application>Microsoft Office PowerPoint</Application>
  <PresentationFormat>寬螢幕</PresentationFormat>
  <Paragraphs>80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0" baseType="lpstr">
      <vt:lpstr>微軟正黑體</vt:lpstr>
      <vt:lpstr>Arial</vt:lpstr>
      <vt:lpstr>Trebuchet MS</vt:lpstr>
      <vt:lpstr>Wingdings 3</vt:lpstr>
      <vt:lpstr>多面向</vt:lpstr>
      <vt:lpstr>Xamarin.Forms 實戰教學</vt:lpstr>
      <vt:lpstr>StakeLayout</vt:lpstr>
      <vt:lpstr>StakeLayout in Xaml</vt:lpstr>
      <vt:lpstr>StakeLayout in code</vt:lpstr>
      <vt:lpstr>Example 1</vt:lpstr>
      <vt:lpstr>Example 2</vt:lpstr>
      <vt:lpstr>Grid</vt:lpstr>
      <vt:lpstr>Grid in Xaml</vt:lpstr>
      <vt:lpstr>Grid in code</vt:lpstr>
      <vt:lpstr>Example 1</vt:lpstr>
      <vt:lpstr>Example 1</vt:lpstr>
      <vt:lpstr>Example 1</vt:lpstr>
      <vt:lpstr>Example 2</vt:lpstr>
      <vt:lpstr>AbsoluteLayout</vt:lpstr>
      <vt:lpstr>AbsoluteLayout in Xaml</vt:lpstr>
      <vt:lpstr>AbsoluteLayoutFlags </vt:lpstr>
      <vt:lpstr>AbsoluteLayout in code</vt:lpstr>
      <vt:lpstr>Example 1</vt:lpstr>
      <vt:lpstr>Example 2</vt:lpstr>
      <vt:lpstr>RelativeLayout</vt:lpstr>
      <vt:lpstr>RelativeLayout in Xaml</vt:lpstr>
      <vt:lpstr>ConstraintExpression </vt:lpstr>
      <vt:lpstr>RelativeLayout in code</vt:lpstr>
      <vt:lpstr>Example 1</vt:lpstr>
      <vt:lpstr>Example 2</vt:lpstr>
      <vt:lpstr>Image</vt:lpstr>
      <vt:lpstr>Aspect</vt:lpstr>
      <vt:lpstr>Local images (Android) </vt:lpstr>
      <vt:lpstr>Local images (iOS)</vt:lpstr>
      <vt:lpstr>Embedded Images (PCL)</vt:lpstr>
      <vt:lpstr>Downloading Images </vt:lpstr>
      <vt:lpstr>Xlabs </vt:lpstr>
      <vt:lpstr>CircleImage</vt:lpstr>
      <vt:lpstr>WebImage</vt:lpstr>
      <vt:lpstr>Entry &amp; Edit</vt:lpstr>
      <vt:lpstr>NoBorderEntry</vt:lpstr>
      <vt:lpstr>Renderer</vt:lpstr>
      <vt:lpstr>Namespace with directory names</vt:lpstr>
      <vt:lpstr>Tabbed Page</vt:lpstr>
      <vt:lpstr>Tabbed Page 結構</vt:lpstr>
      <vt:lpstr>跨平台差異????</vt:lpstr>
      <vt:lpstr>Tabbed Page</vt:lpstr>
      <vt:lpstr>Custom Tabbed Page 結構</vt:lpstr>
      <vt:lpstr>Custom Tabbed Bar 結構</vt:lpstr>
      <vt:lpstr>Tap Gesture Recognizer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Xamarin.Forms Layout</dc:title>
  <dc:creator>吳吉米</dc:creator>
  <cp:lastModifiedBy>吳吉米</cp:lastModifiedBy>
  <cp:revision>41</cp:revision>
  <dcterms:created xsi:type="dcterms:W3CDTF">2017-02-13T11:36:29Z</dcterms:created>
  <dcterms:modified xsi:type="dcterms:W3CDTF">2017-02-28T10:27:47Z</dcterms:modified>
</cp:coreProperties>
</file>